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B5EC-A305-4132-A31E-C9117EBB091B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8E505D2-F3EC-401E-AD41-C3C74093EDD3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48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B5EC-A305-4132-A31E-C9117EBB091B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05D2-F3EC-401E-AD41-C3C74093EDD3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765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B5EC-A305-4132-A31E-C9117EBB091B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05D2-F3EC-401E-AD41-C3C74093EDD3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2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B5EC-A305-4132-A31E-C9117EBB091B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05D2-F3EC-401E-AD41-C3C74093EDD3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012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B5EC-A305-4132-A31E-C9117EBB091B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05D2-F3EC-401E-AD41-C3C74093EDD3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54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B5EC-A305-4132-A31E-C9117EBB091B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05D2-F3EC-401E-AD41-C3C74093EDD3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80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B5EC-A305-4132-A31E-C9117EBB091B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05D2-F3EC-401E-AD41-C3C74093EDD3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32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B5EC-A305-4132-A31E-C9117EBB091B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05D2-F3EC-401E-AD41-C3C74093EDD3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74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B5EC-A305-4132-A31E-C9117EBB091B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05D2-F3EC-401E-AD41-C3C74093ED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3424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B5EC-A305-4132-A31E-C9117EBB091B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05D2-F3EC-401E-AD41-C3C74093EDD3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8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E63B5EC-A305-4132-A31E-C9117EBB091B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05D2-F3EC-401E-AD41-C3C74093EDD3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07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3B5EC-A305-4132-A31E-C9117EBB091B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8E505D2-F3EC-401E-AD41-C3C74093EDD3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08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7D9B25-CE95-42A3-AE08-44194F2FB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9243" y="1060748"/>
            <a:ext cx="9966960" cy="2225377"/>
          </a:xfrm>
        </p:spPr>
        <p:txBody>
          <a:bodyPr/>
          <a:lstStyle/>
          <a:p>
            <a:r>
              <a:rPr lang="en-US" dirty="0"/>
              <a:t>SICH VORSTELLEN</a:t>
            </a:r>
            <a:endParaRPr lang="en-ID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2DAC8B1-8EB3-4089-8E3A-15D0B914D0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8435" y="3843337"/>
            <a:ext cx="7891272" cy="1614488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10000"/>
              </a:lnSpc>
              <a:spcAft>
                <a:spcPts val="600"/>
              </a:spcAft>
            </a:pPr>
            <a:r>
              <a:rPr lang="en-ID" sz="18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Hallo!</a:t>
            </a:r>
            <a:br>
              <a:rPr lang="en-ID" sz="18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D" sz="18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 </a:t>
            </a:r>
            <a:r>
              <a:rPr lang="en-ID" sz="1800" dirty="0" err="1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heisse</a:t>
            </a:r>
            <a:r>
              <a:rPr lang="en-ID" sz="18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Catherine Moserra Nicole </a:t>
            </a:r>
            <a:r>
              <a:rPr lang="en-ID" sz="1800" dirty="0" err="1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Borumey</a:t>
            </a:r>
            <a:br>
              <a:rPr lang="en-ID" sz="18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D" sz="18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 </a:t>
            </a:r>
            <a:r>
              <a:rPr lang="en-ID" sz="1800" dirty="0" err="1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komme</a:t>
            </a:r>
            <a:r>
              <a:rPr lang="en-ID" sz="18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en-ID" sz="18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Serui</a:t>
            </a:r>
            <a:r>
              <a:rPr lang="en-ID" sz="18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Ich </a:t>
            </a:r>
            <a:r>
              <a:rPr lang="en-ID" sz="1800" dirty="0" err="1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wohne</a:t>
            </a:r>
            <a:r>
              <a:rPr lang="en-ID" sz="18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Jayapura, Expo-</a:t>
            </a:r>
            <a:r>
              <a:rPr lang="en-ID" sz="1800" dirty="0" err="1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waena</a:t>
            </a:r>
            <a:r>
              <a:rPr lang="en-ID" sz="18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ID" sz="18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D" sz="18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 bin </a:t>
            </a:r>
            <a:r>
              <a:rPr lang="en-ID" sz="1800" dirty="0" err="1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funfzehn</a:t>
            </a:r>
            <a:r>
              <a:rPr lang="en-ID" sz="18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jahre</a:t>
            </a:r>
            <a:r>
              <a:rPr lang="en-ID" sz="18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alt</a:t>
            </a:r>
            <a:br>
              <a:rPr lang="en-ID" sz="18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D" sz="18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 bin </a:t>
            </a:r>
            <a:r>
              <a:rPr lang="en-ID" sz="1800" dirty="0" err="1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schulerin</a:t>
            </a:r>
            <a:r>
              <a:rPr lang="en-ID" sz="18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SMA NEGERI 3 JAYAPURA</a:t>
            </a:r>
            <a:endParaRPr lang="en-ID" sz="1800" dirty="0">
              <a:effectLst/>
              <a:latin typeface="Gill Sans MT" panose="020B05020201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89080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</TotalTime>
  <Words>39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Gill Sans MT</vt:lpstr>
      <vt:lpstr>Gallery</vt:lpstr>
      <vt:lpstr>SICH VORSTELLEN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SICH VORSTELLEN</dc:title>
  <dc:creator>Catherine Moserra</dc:creator>
  <cp:lastModifiedBy>Catherine Moserra</cp:lastModifiedBy>
  <cp:revision>1</cp:revision>
  <dcterms:created xsi:type="dcterms:W3CDTF">2021-09-03T04:28:06Z</dcterms:created>
  <dcterms:modified xsi:type="dcterms:W3CDTF">2021-09-03T04:32:00Z</dcterms:modified>
</cp:coreProperties>
</file>